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9" r:id="rId1"/>
  </p:sldMasterIdLst>
  <p:notesMasterIdLst>
    <p:notesMasterId r:id="rId8"/>
  </p:notesMasterIdLst>
  <p:sldIdLst>
    <p:sldId id="256" r:id="rId2"/>
    <p:sldId id="258" r:id="rId3"/>
    <p:sldId id="259" r:id="rId4"/>
    <p:sldId id="266" r:id="rId5"/>
    <p:sldId id="267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78" autoAdjust="0"/>
    <p:restoredTop sz="86323" autoAdjust="0"/>
  </p:normalViewPr>
  <p:slideViewPr>
    <p:cSldViewPr>
      <p:cViewPr varScale="1">
        <p:scale>
          <a:sx n="60" d="100"/>
          <a:sy n="60" d="100"/>
        </p:scale>
        <p:origin x="-31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72D8BE-EBB2-40F8-8183-7E7A967D93BB}" type="datetimeFigureOut">
              <a:rPr lang="en-US" smtClean="0"/>
              <a:pPr/>
              <a:t>1/6/2009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ABE59F-9F9A-4DBF-AC54-D3B1B647AFB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ABE59F-9F9A-4DBF-AC54-D3B1B647AFB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560BEB-B5C1-4122-9083-E967B4A0C0E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560BEB-B5C1-4122-9083-E967B4A0C0E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ABE59F-9F9A-4DBF-AC54-D3B1B647AFB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ABE59F-9F9A-4DBF-AC54-D3B1B647AFB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560BEB-B5C1-4122-9083-E967B4A0C0E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36292-7BCC-46A0-A2C7-E3C5B3BF8599}" type="datetimeFigureOut">
              <a:rPr lang="en-US" smtClean="0"/>
              <a:pPr/>
              <a:t>1/6/2009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565B-6147-4654-B4EA-F1A56E2A30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36292-7BCC-46A0-A2C7-E3C5B3BF8599}" type="datetimeFigureOut">
              <a:rPr lang="en-US" smtClean="0"/>
              <a:pPr/>
              <a:t>1/6/2009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565B-6147-4654-B4EA-F1A56E2A30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36292-7BCC-46A0-A2C7-E3C5B3BF8599}" type="datetimeFigureOut">
              <a:rPr lang="en-US" smtClean="0"/>
              <a:pPr/>
              <a:t>1/6/2009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565B-6147-4654-B4EA-F1A56E2A30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36292-7BCC-46A0-A2C7-E3C5B3BF8599}" type="datetimeFigureOut">
              <a:rPr lang="en-US" smtClean="0"/>
              <a:pPr/>
              <a:t>1/6/2009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565B-6147-4654-B4EA-F1A56E2A30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36292-7BCC-46A0-A2C7-E3C5B3BF8599}" type="datetimeFigureOut">
              <a:rPr lang="en-US" smtClean="0"/>
              <a:pPr/>
              <a:t>1/6/2009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565B-6147-4654-B4EA-F1A56E2A30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36292-7BCC-46A0-A2C7-E3C5B3BF8599}" type="datetimeFigureOut">
              <a:rPr lang="en-US" smtClean="0"/>
              <a:pPr/>
              <a:t>1/6/2009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565B-6147-4654-B4EA-F1A56E2A30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36292-7BCC-46A0-A2C7-E3C5B3BF8599}" type="datetimeFigureOut">
              <a:rPr lang="en-US" smtClean="0"/>
              <a:pPr/>
              <a:t>1/6/2009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565B-6147-4654-B4EA-F1A56E2A30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36292-7BCC-46A0-A2C7-E3C5B3BF8599}" type="datetimeFigureOut">
              <a:rPr lang="en-US" smtClean="0"/>
              <a:pPr/>
              <a:t>1/6/2009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565B-6147-4654-B4EA-F1A56E2A30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36292-7BCC-46A0-A2C7-E3C5B3BF8599}" type="datetimeFigureOut">
              <a:rPr lang="en-US" smtClean="0"/>
              <a:pPr/>
              <a:t>1/6/2009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565B-6147-4654-B4EA-F1A56E2A30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36292-7BCC-46A0-A2C7-E3C5B3BF8599}" type="datetimeFigureOut">
              <a:rPr lang="en-US" smtClean="0"/>
              <a:pPr/>
              <a:t>1/6/2009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565B-6147-4654-B4EA-F1A56E2A30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36292-7BCC-46A0-A2C7-E3C5B3BF8599}" type="datetimeFigureOut">
              <a:rPr lang="en-US" smtClean="0"/>
              <a:pPr/>
              <a:t>1/6/2009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565B-6147-4654-B4EA-F1A56E2A30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336292-7BCC-46A0-A2C7-E3C5B3BF8599}" type="datetimeFigureOut">
              <a:rPr lang="en-US" smtClean="0"/>
              <a:pPr/>
              <a:t>1/6/2009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82565B-6147-4654-B4EA-F1A56E2A306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Right Fit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Company Overview</a:t>
            </a:r>
          </a:p>
          <a:p>
            <a:r>
              <a:rPr lang="en-US" dirty="0" smtClean="0"/>
              <a:t>Your Name</a:t>
            </a:r>
          </a:p>
        </p:txBody>
      </p:sp>
      <p:pic>
        <p:nvPicPr>
          <p:cNvPr id="1027" name="Picture 3" descr="C:\Users\Carol Cram\AppData\Local\Microsoft\Windows\Temporary Internet Files\Content.IE5\WBW9IZ4R\MPj0422190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3214686"/>
            <a:ext cx="2191819" cy="32861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Overview</a:t>
            </a:r>
            <a:endParaRPr lang="en-US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Company Description</a:t>
            </a:r>
          </a:p>
          <a:p>
            <a:r>
              <a:rPr lang="en-US" smtClean="0"/>
              <a:t>Equipment and Fitness Classes</a:t>
            </a:r>
          </a:p>
          <a:p>
            <a:r>
              <a:rPr lang="en-US" smtClean="0"/>
              <a:t>Expansion Plans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Company Description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buClr>
                <a:srgbClr val="FFFF99"/>
              </a:buClr>
              <a:buFont typeface="Wingdings" pitchFamily="2" charset="2"/>
              <a:buNone/>
            </a:pPr>
            <a:r>
              <a:rPr lang="en-US" dirty="0" smtClean="0"/>
              <a:t>The Right Fit operates a 20,000 square foot state-of-the-art gym and fitness facility in San Diego, California</a:t>
            </a:r>
            <a:r>
              <a:rPr lang="en-US" smtClean="0"/>
              <a:t>. </a:t>
            </a:r>
            <a:r>
              <a:rPr lang="en-US" smtClean="0"/>
              <a:t>A </a:t>
            </a:r>
            <a:r>
              <a:rPr lang="en-US" dirty="0" smtClean="0"/>
              <a:t>team of highly motivated trainers provides personalized fitness assessments, develops training programs, and leads fitness classes seven days a week.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Equipment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Treadmills</a:t>
            </a:r>
          </a:p>
          <a:p>
            <a:r>
              <a:rPr lang="en-US" dirty="0" smtClean="0"/>
              <a:t>Stationary Bicycles</a:t>
            </a:r>
          </a:p>
          <a:p>
            <a:r>
              <a:rPr lang="en-US" dirty="0" smtClean="0"/>
              <a:t>Weights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Fitness Classes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Step Aerobics</a:t>
            </a:r>
          </a:p>
          <a:p>
            <a:pPr lvl="0"/>
            <a:r>
              <a:rPr lang="en-US" smtClean="0"/>
              <a:t>Low Impact Dance</a:t>
            </a:r>
          </a:p>
          <a:p>
            <a:pPr lvl="0"/>
            <a:r>
              <a:rPr lang="en-US" smtClean="0"/>
              <a:t>Cardio Boot Camp</a:t>
            </a:r>
          </a:p>
          <a:p>
            <a:pPr lvl="0"/>
            <a:r>
              <a:rPr lang="en-US" smtClean="0"/>
              <a:t>Low Impact Mild</a:t>
            </a:r>
          </a:p>
          <a:p>
            <a:pPr lvl="0"/>
            <a:r>
              <a:rPr lang="en-US" smtClean="0"/>
              <a:t>Stretch and Strength</a:t>
            </a:r>
          </a:p>
          <a:p>
            <a:pPr lvl="0"/>
            <a:r>
              <a:rPr lang="en-US" smtClean="0"/>
              <a:t>Pilates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Expansion Plans</a:t>
            </a:r>
            <a:endParaRPr lang="en-US" dirty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</TotalTime>
  <Words>91</Words>
  <Application>Microsoft Office PowerPoint</Application>
  <PresentationFormat>On-screen Show (4:3)</PresentationFormat>
  <Paragraphs>27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The Right Fit</vt:lpstr>
      <vt:lpstr>Overview</vt:lpstr>
      <vt:lpstr>Company Description</vt:lpstr>
      <vt:lpstr>Equipment</vt:lpstr>
      <vt:lpstr>Fitness Classes</vt:lpstr>
      <vt:lpstr>Expansion Plans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Right Fit</dc:title>
  <dc:creator>Carol M. Cram</dc:creator>
  <cp:lastModifiedBy>Carol Cram</cp:lastModifiedBy>
  <cp:revision>10</cp:revision>
  <dcterms:created xsi:type="dcterms:W3CDTF">2008-12-22T05:46:28Z</dcterms:created>
  <dcterms:modified xsi:type="dcterms:W3CDTF">2009-01-07T01:47:31Z</dcterms:modified>
</cp:coreProperties>
</file>